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b13952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b13952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b13952c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b13952c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b13952c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b13952c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45402fd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45402f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1GNElhl-Az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youtu.be/QrR_gm6RqCo?t=342" TargetMode="External"/><Relationship Id="rId5" Type="http://schemas.openxmlformats.org/officeDocument/2006/relationships/hyperlink" Target="https://youtu.be/Sa0upTDZDYQ?t=8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hyperlink" Target="https://youtu.be/i-mHCePti-U?t=2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Thundercat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Doug Cook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Roots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Started playing at age 4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Father was </a:t>
            </a:r>
            <a:r>
              <a:rPr lang="en">
                <a:solidFill>
                  <a:schemeClr val="lt1"/>
                </a:solidFill>
              </a:rPr>
              <a:t>drummer</a:t>
            </a:r>
            <a:r>
              <a:rPr lang="en">
                <a:solidFill>
                  <a:schemeClr val="lt1"/>
                </a:solidFill>
              </a:rPr>
              <a:t> for </a:t>
            </a:r>
            <a:r>
              <a:rPr i="1" lang="en">
                <a:solidFill>
                  <a:schemeClr val="lt1"/>
                </a:solidFill>
              </a:rPr>
              <a:t>The Temptations</a:t>
            </a:r>
            <a:endParaRPr i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Practiced to the Ninja Turtles theme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Minor hit in Germany at age 15 with a boy band called “No Curfew”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Joined </a:t>
            </a: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Suicidal Tendencies</a:t>
            </a:r>
            <a:r>
              <a:rPr lang="en">
                <a:solidFill>
                  <a:schemeClr val="lt1"/>
                </a:solidFill>
              </a:rPr>
              <a:t> at 16.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Important collabs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Played on Flying Lotus’s album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“Cosmogramma”</a:t>
            </a:r>
            <a:r>
              <a:rPr lang="en">
                <a:solidFill>
                  <a:schemeClr val="lt1"/>
                </a:solidFill>
              </a:rPr>
              <a:t> (2010)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He is said to have been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“at the creative epicenter”</a:t>
            </a:r>
            <a:r>
              <a:rPr lang="en">
                <a:solidFill>
                  <a:schemeClr val="lt1"/>
                </a:solidFill>
              </a:rPr>
              <a:t> in the creation of Kendrick Lamar’s “To Pimp a Butterfly” (2015).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Legendary </a:t>
            </a: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Tiny Desk Concert with Mac Miller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Adult Swim Festival Ariana Grande Collab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His most important contribution (IMO)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Thundercat’s bass guitars are strikingly innovative!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They features </a:t>
            </a:r>
            <a:r>
              <a:rPr lang="en">
                <a:solidFill>
                  <a:schemeClr val="lt1"/>
                </a:solidFill>
              </a:rPr>
              <a:t>Graph Tech</a:t>
            </a:r>
            <a:r>
              <a:rPr lang="en">
                <a:solidFill>
                  <a:schemeClr val="lt1"/>
                </a:solidFill>
              </a:rPr>
              <a:t> Piezo Saddles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The Piezos send MIDI data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Allows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him</a:t>
            </a:r>
            <a:r>
              <a:rPr lang="en">
                <a:solidFill>
                  <a:schemeClr val="lt1"/>
                </a:solidFill>
              </a:rPr>
              <a:t> to </a:t>
            </a: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add synthesizer doubling of his bass lines</a:t>
            </a:r>
            <a:r>
              <a:rPr lang="en">
                <a:solidFill>
                  <a:schemeClr val="lt1"/>
                </a:solidFill>
              </a:rPr>
              <a:t>, even in live situations.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Buyer Beware!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</a:t>
            </a:r>
            <a:r>
              <a:rPr lang="en">
                <a:solidFill>
                  <a:schemeClr val="lt1"/>
                </a:solidFill>
              </a:rPr>
              <a:t>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Mixdown. “Gear Rundown: Thundercat.” </a:t>
            </a:r>
            <a:r>
              <a:rPr i="1" lang="en" sz="1000">
                <a:solidFill>
                  <a:srgbClr val="FFFFFF"/>
                </a:solidFill>
              </a:rPr>
              <a:t>Mixdown Magazine</a:t>
            </a:r>
            <a:r>
              <a:rPr lang="en" sz="1000">
                <a:solidFill>
                  <a:srgbClr val="FFFFFF"/>
                </a:solidFill>
              </a:rPr>
              <a:t>, Mixdown Magazine, 8 June 2021,     https://mixdownmag.com.au/features/gear-rundown-thundercat/.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On Wikipedia, Ema Nekaf. “Thundercat (Musician).” </a:t>
            </a:r>
            <a:r>
              <a:rPr i="1" lang="en" sz="1000">
                <a:solidFill>
                  <a:srgbClr val="FFFFFF"/>
                </a:solidFill>
              </a:rPr>
              <a:t>Wikipedia</a:t>
            </a:r>
            <a:r>
              <a:rPr lang="en" sz="1000">
                <a:solidFill>
                  <a:srgbClr val="FFFFFF"/>
                </a:solidFill>
              </a:rPr>
              <a:t>, Wikimedia Foundation, 12 Apr. 2022, https://en.wikipedia.org/wiki/Thundercat_(musician).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Thundercat. “The Amazing Thundercat.” </a:t>
            </a:r>
            <a:r>
              <a:rPr i="1" lang="en" sz="1000">
                <a:solidFill>
                  <a:srgbClr val="FFFFFF"/>
                </a:solidFill>
              </a:rPr>
              <a:t>The Amazing Thundercat | It Is What It Is - out Now</a:t>
            </a:r>
            <a:r>
              <a:rPr lang="en" sz="1000">
                <a:solidFill>
                  <a:srgbClr val="FFFFFF"/>
                </a:solidFill>
              </a:rPr>
              <a:t>, Thundercat, 20 Apr. 2009, http://www.theamazingthundercat.com/.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